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75B2B-F785-F7A9-1035-54658C93B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517C1-D7A8-78C2-3370-5A32F14A4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1B8AC-E617-2654-B8D9-A96D61A9B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D164D-77CF-3E2E-599B-6628687A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63D37-F181-3DEF-E84B-3F833080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9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710A-5304-95A7-39CE-AC29DB21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E60DC-E621-747F-07E0-4C9D45F0D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E9B51-556B-A6B7-80D7-8101DC52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CF2E6-0B0C-04C7-20C9-7328A15D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AB62A-4F85-59EE-642D-F95C1F07E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4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6C3165-E86B-83BE-3E07-80B33F68F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9227B-4D6D-BA12-71CA-9D46B641A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A40F1-1AAB-B1AE-380C-717DC55F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A06EC-7B98-8ECB-CD7F-19FAFC47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88D86-508A-0C01-BC5F-ED17D197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4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60FD2-1908-FBF0-D26B-7D3CEA3A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0E155-FD82-7164-BF24-5586FFDFC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FF365-E812-749A-DDC9-4D919AE8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B4E41-8487-1580-48AE-5A125269E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8A16A-BC97-D4DC-946C-E73004FA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9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2C8C9-15BD-F4B8-0105-30BE47AE0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3303F-7FFD-61F8-15B6-C487E8937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193BD-421E-DD59-38CA-48EA192C5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AC302-D0F9-3B1B-3964-FF4DC7811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31AAF-6753-7CD6-1829-0FF96C22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4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22E84-5B96-54EB-4572-CAC71197E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A478D-0D84-2EEB-464B-D9C9FD5D8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2340C-92F4-0FB1-7C12-45043AE94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5274-42DD-FDC7-1F50-BC23967C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075F1-D34E-FF08-5D80-FB8000183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1323D-5E6B-9808-39F5-AEB33502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3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E6B1-C0B6-C74E-FB1C-291BB314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0D1EF-C28B-D1D0-E76E-916D15EE6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AE696-CBBB-49CC-2CC3-4D7903F5A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4C2E37-D47B-1C46-BADF-03EF3E369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57785-B325-BDC5-4BF2-06EAFB86B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7470-169E-8B41-2225-9107F2914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69E146-E9E3-03F1-CB00-0735C350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9129D2-F982-F8F3-FB00-2E713600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9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F6EB-09A8-D806-587D-E5E0FADAD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634DC3-C14D-7B93-DBAC-ED2EFE764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CF7D4-7C5F-9BDF-F2A1-6A05A51F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B354D-61DA-4166-E5A4-6BC7FF8B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EAC51A-E490-FC4F-F177-F987C21A4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98035B-6C14-2BB8-48DE-A30C25DE1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00706-EEDD-FB56-D52A-24746105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8A61D-F34E-691B-4155-2147F14EB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FB786-A67D-1F24-9EB2-C0E1E5873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B773B-A348-8B64-16E3-A4EED5846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2B84C-CCFA-C79B-5D03-06AFD1902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D729C-069D-5A7B-BF00-CF27BC08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939C9-E351-1F07-BCF5-56200961D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4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D8B4B-0462-A2F4-1DE5-3C944C42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A21920-5546-6486-9C99-4834CA9C3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FFF5F-9DE5-FCC8-E6C8-D3C9370F9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7A36E-BCD5-7D59-76AE-36B5191C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A4D5E-2E78-F7F4-F203-DDC3B38C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56DBE-D9E4-174D-794C-4055BA73A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5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7F4DA-2277-BA97-D1C7-9F119933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2A425-6396-FFF1-EAD1-16F813899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10269-3B83-6698-A7B3-639E188B6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F816A-0687-484A-8566-5D89594B831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3F7E1-680C-E7DF-261E-58ACECE74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E28D3-7D58-2EE6-AED0-4466856D3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73950D-24B0-42FB-8076-C9985B3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2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518CAA-7048-451F-1943-1C6BD3919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1A89C5A-E622-0767-33D5-CCD6234173FF}"/>
              </a:ext>
            </a:extLst>
          </p:cNvPr>
          <p:cNvSpPr/>
          <p:nvPr/>
        </p:nvSpPr>
        <p:spPr>
          <a:xfrm>
            <a:off x="6349462" y="1153284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2B54D7-498B-21A7-C360-437CFE116120}"/>
              </a:ext>
            </a:extLst>
          </p:cNvPr>
          <p:cNvSpPr/>
          <p:nvPr/>
        </p:nvSpPr>
        <p:spPr>
          <a:xfrm>
            <a:off x="1841372" y="1153284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2D879-042A-7854-36ED-AE86920C0B93}"/>
              </a:ext>
            </a:extLst>
          </p:cNvPr>
          <p:cNvSpPr/>
          <p:nvPr/>
        </p:nvSpPr>
        <p:spPr>
          <a:xfrm>
            <a:off x="10073148" y="1153284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629405-006F-5D61-812B-23C542E43868}"/>
              </a:ext>
            </a:extLst>
          </p:cNvPr>
          <p:cNvSpPr/>
          <p:nvPr/>
        </p:nvSpPr>
        <p:spPr>
          <a:xfrm>
            <a:off x="2510529" y="1842996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8EC803-DC2B-100E-0D94-217D90364010}"/>
              </a:ext>
            </a:extLst>
          </p:cNvPr>
          <p:cNvSpPr/>
          <p:nvPr/>
        </p:nvSpPr>
        <p:spPr>
          <a:xfrm>
            <a:off x="6429810" y="1826241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5DDDB7-0CD3-3247-2144-41B4F230423E}"/>
              </a:ext>
            </a:extLst>
          </p:cNvPr>
          <p:cNvSpPr/>
          <p:nvPr/>
        </p:nvSpPr>
        <p:spPr>
          <a:xfrm>
            <a:off x="10857552" y="1810940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09E166-C17D-172A-59DC-DAB3547A8072}"/>
              </a:ext>
            </a:extLst>
          </p:cNvPr>
          <p:cNvSpPr/>
          <p:nvPr/>
        </p:nvSpPr>
        <p:spPr>
          <a:xfrm>
            <a:off x="1855634" y="2424555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B32319-D46D-C5FF-6D4A-966454C44929}"/>
              </a:ext>
            </a:extLst>
          </p:cNvPr>
          <p:cNvSpPr/>
          <p:nvPr/>
        </p:nvSpPr>
        <p:spPr>
          <a:xfrm>
            <a:off x="6746337" y="2424555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1BB2D1-CAD6-EEC8-368C-543FC1E2978C}"/>
              </a:ext>
            </a:extLst>
          </p:cNvPr>
          <p:cNvSpPr/>
          <p:nvPr/>
        </p:nvSpPr>
        <p:spPr>
          <a:xfrm>
            <a:off x="10914830" y="2424555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AFDB02-3DA8-CD55-DAA7-BF2185486280}"/>
              </a:ext>
            </a:extLst>
          </p:cNvPr>
          <p:cNvSpPr/>
          <p:nvPr/>
        </p:nvSpPr>
        <p:spPr>
          <a:xfrm>
            <a:off x="2602862" y="2900968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F91831-EBBC-F318-B5DB-3ED9F534A460}"/>
              </a:ext>
            </a:extLst>
          </p:cNvPr>
          <p:cNvSpPr/>
          <p:nvPr/>
        </p:nvSpPr>
        <p:spPr>
          <a:xfrm>
            <a:off x="2802271" y="4147657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B11335-A14B-261A-9537-75D22C7C03EA}"/>
              </a:ext>
            </a:extLst>
          </p:cNvPr>
          <p:cNvSpPr/>
          <p:nvPr/>
        </p:nvSpPr>
        <p:spPr>
          <a:xfrm>
            <a:off x="967519" y="5037026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2D6FB7-966A-D8AC-B3DE-4DB01AF35557}"/>
              </a:ext>
            </a:extLst>
          </p:cNvPr>
          <p:cNvSpPr/>
          <p:nvPr/>
        </p:nvSpPr>
        <p:spPr>
          <a:xfrm>
            <a:off x="10350628" y="5158825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7F1BF7-5332-5768-C837-F9BB2982F581}"/>
              </a:ext>
            </a:extLst>
          </p:cNvPr>
          <p:cNvCxnSpPr>
            <a:cxnSpLocks/>
          </p:cNvCxnSpPr>
          <p:nvPr/>
        </p:nvCxnSpPr>
        <p:spPr>
          <a:xfrm>
            <a:off x="461424" y="5866646"/>
            <a:ext cx="968721" cy="7480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6551D4F-FCD6-76ED-0250-CE87D127D14D}"/>
              </a:ext>
            </a:extLst>
          </p:cNvPr>
          <p:cNvCxnSpPr>
            <a:cxnSpLocks/>
          </p:cNvCxnSpPr>
          <p:nvPr/>
        </p:nvCxnSpPr>
        <p:spPr>
          <a:xfrm flipV="1">
            <a:off x="461424" y="5866646"/>
            <a:ext cx="968721" cy="7589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955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Sithembeni Tanya Madziwa</dc:creator>
  <cp:lastModifiedBy>Sithembeni Tanya Madziwa</cp:lastModifiedBy>
  <cp:revision>1</cp:revision>
  <dcterms:created xsi:type="dcterms:W3CDTF">2024-04-16T12:57:58Z</dcterms:created>
  <dcterms:modified xsi:type="dcterms:W3CDTF">2024-04-16T13:05:06Z</dcterms:modified>
</cp:coreProperties>
</file>